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ADF1-A08B-487B-A78F-7718ECCD37EA}" type="datetimeFigureOut">
              <a:rPr lang="es-ES" smtClean="0"/>
              <a:t>24/01/2019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8F3D-1820-4F30-89ED-57F4FBC30F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9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ADF1-A08B-487B-A78F-7718ECCD37EA}" type="datetimeFigureOut">
              <a:rPr lang="es-ES" smtClean="0"/>
              <a:t>24/01/2019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8F3D-1820-4F30-89ED-57F4FBC30F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11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ADF1-A08B-487B-A78F-7718ECCD37EA}" type="datetimeFigureOut">
              <a:rPr lang="es-ES" smtClean="0"/>
              <a:t>24/01/2019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8F3D-1820-4F30-89ED-57F4FBC30F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3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ADF1-A08B-487B-A78F-7718ECCD37EA}" type="datetimeFigureOut">
              <a:rPr lang="es-ES" smtClean="0"/>
              <a:t>24/01/2019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8F3D-1820-4F30-89ED-57F4FBC30F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44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ADF1-A08B-487B-A78F-7718ECCD37EA}" type="datetimeFigureOut">
              <a:rPr lang="es-ES" smtClean="0"/>
              <a:t>24/01/2019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8F3D-1820-4F30-89ED-57F4FBC30F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20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ADF1-A08B-487B-A78F-7718ECCD37EA}" type="datetimeFigureOut">
              <a:rPr lang="es-ES" smtClean="0"/>
              <a:t>24/01/2019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8F3D-1820-4F30-89ED-57F4FBC30F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84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ADF1-A08B-487B-A78F-7718ECCD37EA}" type="datetimeFigureOut">
              <a:rPr lang="es-ES" smtClean="0"/>
              <a:t>24/01/2019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8F3D-1820-4F30-89ED-57F4FBC30F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00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ADF1-A08B-487B-A78F-7718ECCD37EA}" type="datetimeFigureOut">
              <a:rPr lang="es-ES" smtClean="0"/>
              <a:t>24/01/2019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8F3D-1820-4F30-89ED-57F4FBC30F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09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ADF1-A08B-487B-A78F-7718ECCD37EA}" type="datetimeFigureOut">
              <a:rPr lang="es-ES" smtClean="0"/>
              <a:t>24/01/2019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8F3D-1820-4F30-89ED-57F4FBC30F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38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ADF1-A08B-487B-A78F-7718ECCD37EA}" type="datetimeFigureOut">
              <a:rPr lang="es-ES" smtClean="0"/>
              <a:t>24/01/2019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8F3D-1820-4F30-89ED-57F4FBC30F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87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ADF1-A08B-487B-A78F-7718ECCD37EA}" type="datetimeFigureOut">
              <a:rPr lang="es-ES" smtClean="0"/>
              <a:t>24/01/2019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8F3D-1820-4F30-89ED-57F4FBC30F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329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ADF1-A08B-487B-A78F-7718ECCD37EA}" type="datetimeFigureOut">
              <a:rPr lang="es-ES" smtClean="0"/>
              <a:t>24/01/2019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8F3D-1820-4F30-89ED-57F4FBC30F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33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61959" y="4869160"/>
            <a:ext cx="7772400" cy="1470025"/>
          </a:xfrm>
        </p:spPr>
        <p:txBody>
          <a:bodyPr/>
          <a:lstStyle/>
          <a:p>
            <a:r>
              <a:rPr lang="es-419" b="1" dirty="0" smtClean="0"/>
              <a:t>NORMAS DE LA SALA DE INFORMATICA</a:t>
            </a:r>
            <a:endParaRPr lang="es-ES" b="1" dirty="0"/>
          </a:p>
        </p:txBody>
      </p:sp>
      <p:grpSp>
        <p:nvGrpSpPr>
          <p:cNvPr id="4" name="Group 626"/>
          <p:cNvGrpSpPr>
            <a:grpSpLocks/>
          </p:cNvGrpSpPr>
          <p:nvPr/>
        </p:nvGrpSpPr>
        <p:grpSpPr bwMode="auto">
          <a:xfrm>
            <a:off x="1036547" y="260248"/>
            <a:ext cx="6896099" cy="1294864"/>
            <a:chOff x="719" y="495"/>
            <a:chExt cx="7920" cy="952"/>
          </a:xfrm>
        </p:grpSpPr>
        <p:sp>
          <p:nvSpPr>
            <p:cNvPr id="5" name="Text Box 617"/>
            <p:cNvSpPr txBox="1">
              <a:spLocks noChangeArrowheads="1"/>
            </p:cNvSpPr>
            <p:nvPr/>
          </p:nvSpPr>
          <p:spPr bwMode="auto">
            <a:xfrm>
              <a:off x="2052" y="601"/>
              <a:ext cx="5400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dirty="0">
                  <a:effectLst/>
                  <a:latin typeface="Arial"/>
                  <a:ea typeface="Times New Roman"/>
                </a:rPr>
                <a:t>COLEGIO SEMINARIO MENOR</a:t>
              </a:r>
              <a:endParaRPr lang="es-ES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s-ES" dirty="0">
                  <a:effectLst/>
                  <a:latin typeface="Arial"/>
                  <a:ea typeface="Times New Roman"/>
                </a:rPr>
                <a:t>DE NUESTRA SEÑORA DEL ROSARIO</a:t>
              </a:r>
              <a:endParaRPr lang="es-ES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s-ES" i="1" dirty="0">
                  <a:effectLst/>
                  <a:latin typeface="Garamond"/>
                  <a:ea typeface="Times New Roman"/>
                </a:rPr>
                <a:t>Caminamos con Calidad y Excelencia</a:t>
              </a:r>
              <a:endParaRPr lang="es-ES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" name="Rectangle 619"/>
            <p:cNvSpPr>
              <a:spLocks noChangeArrowheads="1"/>
            </p:cNvSpPr>
            <p:nvPr/>
          </p:nvSpPr>
          <p:spPr bwMode="auto">
            <a:xfrm>
              <a:off x="719" y="495"/>
              <a:ext cx="7920" cy="900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7" name="Picture 620" descr="escud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8" t="4762" r="24615" b="4762"/>
            <a:stretch>
              <a:fillRect/>
            </a:stretch>
          </p:blipFill>
          <p:spPr bwMode="auto">
            <a:xfrm>
              <a:off x="964" y="623"/>
              <a:ext cx="60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Canvas 623"/>
            <p:cNvGrpSpPr>
              <a:grpSpLocks noChangeAspect="1"/>
            </p:cNvGrpSpPr>
            <p:nvPr/>
          </p:nvGrpSpPr>
          <p:grpSpPr bwMode="auto">
            <a:xfrm>
              <a:off x="7182" y="673"/>
              <a:ext cx="1354" cy="774"/>
              <a:chOff x="4092" y="2803"/>
              <a:chExt cx="1185" cy="677"/>
            </a:xfrm>
          </p:grpSpPr>
          <p:sp>
            <p:nvSpPr>
              <p:cNvPr id="9" name="AutoShape 622"/>
              <p:cNvSpPr>
                <a:spLocks noChangeAspect="1" noChangeArrowheads="1" noTextEdit="1"/>
              </p:cNvSpPr>
              <p:nvPr/>
            </p:nvSpPr>
            <p:spPr bwMode="auto">
              <a:xfrm>
                <a:off x="4092" y="2803"/>
                <a:ext cx="1185" cy="6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pic>
            <p:nvPicPr>
              <p:cNvPr id="10" name="Picture 62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2" y="2803"/>
                <a:ext cx="1185" cy="6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" name="1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52992" r="37418" b="34103"/>
          <a:stretch/>
        </p:blipFill>
        <p:spPr bwMode="auto">
          <a:xfrm>
            <a:off x="467544" y="1988840"/>
            <a:ext cx="7920880" cy="225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0 Rectángulo"/>
          <p:cNvSpPr/>
          <p:nvPr/>
        </p:nvSpPr>
        <p:spPr>
          <a:xfrm>
            <a:off x="3565774" y="3068960"/>
            <a:ext cx="790202" cy="5356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" name="2 Flecha abajo"/>
          <p:cNvSpPr/>
          <p:nvPr/>
        </p:nvSpPr>
        <p:spPr>
          <a:xfrm>
            <a:off x="3815916" y="3933056"/>
            <a:ext cx="1080120" cy="7920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6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00451" y="3057685"/>
            <a:ext cx="655272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 </a:t>
            </a:r>
            <a:endParaRPr lang="es-ES" dirty="0"/>
          </a:p>
          <a:p>
            <a:pPr lvl="0" algn="ctr"/>
            <a:r>
              <a:rPr lang="es-419" sz="5000" b="1" dirty="0"/>
              <a:t>Debo dejar las sillas ordenadas y no dejar guias u otros elementos. </a:t>
            </a:r>
            <a:endParaRPr lang="es-ES" sz="50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1638787" y="510226"/>
            <a:ext cx="5832647" cy="2808312"/>
            <a:chOff x="1638787" y="510226"/>
            <a:chExt cx="5832647" cy="2808312"/>
          </a:xfrm>
        </p:grpSpPr>
        <p:grpSp>
          <p:nvGrpSpPr>
            <p:cNvPr id="3" name="96 Grupo"/>
            <p:cNvGrpSpPr/>
            <p:nvPr/>
          </p:nvGrpSpPr>
          <p:grpSpPr>
            <a:xfrm>
              <a:off x="1638787" y="510226"/>
              <a:ext cx="5832647" cy="2808312"/>
              <a:chOff x="0" y="0"/>
              <a:chExt cx="3083442" cy="2339163"/>
            </a:xfrm>
          </p:grpSpPr>
          <p:grpSp>
            <p:nvGrpSpPr>
              <p:cNvPr id="4" name="30 Grupo"/>
              <p:cNvGrpSpPr/>
              <p:nvPr/>
            </p:nvGrpSpPr>
            <p:grpSpPr>
              <a:xfrm>
                <a:off x="0" y="148856"/>
                <a:ext cx="2040890" cy="2190307"/>
                <a:chOff x="0" y="0"/>
                <a:chExt cx="2040890" cy="2190307"/>
              </a:xfrm>
            </p:grpSpPr>
            <p:grpSp>
              <p:nvGrpSpPr>
                <p:cNvPr id="6" name="29 Grupo"/>
                <p:cNvGrpSpPr/>
                <p:nvPr/>
              </p:nvGrpSpPr>
              <p:grpSpPr>
                <a:xfrm>
                  <a:off x="0" y="552893"/>
                  <a:ext cx="2040890" cy="1637414"/>
                  <a:chOff x="0" y="0"/>
                  <a:chExt cx="2041452" cy="1382233"/>
                </a:xfrm>
              </p:grpSpPr>
              <p:pic>
                <p:nvPicPr>
                  <p:cNvPr id="8" name="7 Imagen" descr="Resultado de imagen para silla ordenada para colorear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biLevel thresh="75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256" t="35573" r="46639" b="28012"/>
                  <a:stretch/>
                </p:blipFill>
                <p:spPr bwMode="auto">
                  <a:xfrm>
                    <a:off x="0" y="0"/>
                    <a:ext cx="2041452" cy="1382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sp>
                <p:nvSpPr>
                  <p:cNvPr id="9" name="28 Rectángulo"/>
                  <p:cNvSpPr/>
                  <p:nvPr/>
                </p:nvSpPr>
                <p:spPr>
                  <a:xfrm>
                    <a:off x="148856" y="223284"/>
                    <a:ext cx="1221740" cy="14859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S"/>
                  </a:p>
                </p:txBody>
              </p:sp>
            </p:grpSp>
            <p:pic>
              <p:nvPicPr>
                <p:cNvPr id="7" name="6 Imagen" descr="Resultado de imagen de partes del computador para colorear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768" r="30836" b="18257"/>
                <a:stretch/>
              </p:blipFill>
              <p:spPr bwMode="auto">
                <a:xfrm>
                  <a:off x="127591" y="0"/>
                  <a:ext cx="1010093" cy="914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pic>
            <p:nvPicPr>
              <p:cNvPr id="5" name="4 Imagen" descr="Resultado de imagen para niño  para colorea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1451" y="0"/>
                <a:ext cx="1041991" cy="22966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" name="Picture 620" descr="escudo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8" t="4762" r="24615" b="4762"/>
            <a:stretch>
              <a:fillRect/>
            </a:stretch>
          </p:blipFill>
          <p:spPr bwMode="auto">
            <a:xfrm>
              <a:off x="6732240" y="2001114"/>
              <a:ext cx="263920" cy="209667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2948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2060848"/>
            <a:ext cx="79928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/>
              <a:t> </a:t>
            </a:r>
            <a:endParaRPr lang="es-ES" b="1" dirty="0"/>
          </a:p>
          <a:p>
            <a:pPr lvl="0"/>
            <a:endParaRPr lang="es-419" sz="5000" b="1" dirty="0" smtClean="0"/>
          </a:p>
          <a:p>
            <a:pPr lvl="0"/>
            <a:endParaRPr lang="es-419" sz="5000" b="1" dirty="0"/>
          </a:p>
          <a:p>
            <a:pPr lvl="0" algn="ctr"/>
            <a:r>
              <a:rPr lang="es-419" sz="5000" b="1" dirty="0" smtClean="0"/>
              <a:t>No </a:t>
            </a:r>
            <a:r>
              <a:rPr lang="es-419" sz="5000" b="1" dirty="0"/>
              <a:t>debo cambiar accesorios o dispositivos de un computador a otro. </a:t>
            </a:r>
            <a:endParaRPr lang="es-ES" sz="5000" b="1" dirty="0"/>
          </a:p>
        </p:txBody>
      </p:sp>
      <p:grpSp>
        <p:nvGrpSpPr>
          <p:cNvPr id="3" name="100 Grupo"/>
          <p:cNvGrpSpPr/>
          <p:nvPr/>
        </p:nvGrpSpPr>
        <p:grpSpPr>
          <a:xfrm>
            <a:off x="1475656" y="332656"/>
            <a:ext cx="5400600" cy="2736304"/>
            <a:chOff x="0" y="-14"/>
            <a:chExt cx="1424763" cy="1424777"/>
          </a:xfrm>
        </p:grpSpPr>
        <p:pic>
          <p:nvPicPr>
            <p:cNvPr id="4" name="3 Imagen" descr="Resultado de imagen para partes del computador  para colorear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48" r="65912"/>
            <a:stretch/>
          </p:blipFill>
          <p:spPr bwMode="auto">
            <a:xfrm>
              <a:off x="0" y="53353"/>
              <a:ext cx="723014" cy="13714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4 Imagen" descr="Resultado de imagen para partes del computador  para colorea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26" t="10805" b="4652"/>
            <a:stretch/>
          </p:blipFill>
          <p:spPr bwMode="auto">
            <a:xfrm>
              <a:off x="797442" y="-14"/>
              <a:ext cx="627321" cy="13503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5 Rectángulo"/>
          <p:cNvSpPr/>
          <p:nvPr/>
        </p:nvSpPr>
        <p:spPr>
          <a:xfrm>
            <a:off x="2096319" y="50131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419" dirty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38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51558"/>
            <a:ext cx="7233914" cy="326972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332656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3500" b="1" dirty="0" smtClean="0"/>
              <a:t>NOTA:</a:t>
            </a:r>
            <a:r>
              <a:rPr lang="es-419" sz="3500" dirty="0" smtClean="0"/>
              <a:t> Debo guardar las guias de informatica en una carpeta o pegarlas al cuaderno, se revisara al final de cada periodo.</a:t>
            </a:r>
            <a:endParaRPr lang="es-ES" sz="3500" dirty="0"/>
          </a:p>
        </p:txBody>
      </p:sp>
    </p:spTree>
    <p:extLst>
      <p:ext uri="{BB962C8B-B14F-4D97-AF65-F5344CB8AC3E}">
        <p14:creationId xmlns:p14="http://schemas.microsoft.com/office/powerpoint/2010/main" val="1556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Imagen 13" descr="Descripción: Resultado de imagen para manos para color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19621" r="4373" b="17886"/>
          <a:stretch>
            <a:fillRect/>
          </a:stretch>
        </p:blipFill>
        <p:spPr bwMode="auto">
          <a:xfrm>
            <a:off x="1187624" y="682402"/>
            <a:ext cx="7179263" cy="301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440" y="4498177"/>
            <a:ext cx="934409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Antes de utilizar el computador,</a:t>
            </a:r>
            <a:endParaRPr kumimoji="0" lang="es-419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debo tener las manos limpias. </a:t>
            </a:r>
            <a:endParaRPr kumimoji="0" lang="es-ES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3212976"/>
            <a:ext cx="58326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dirty="0"/>
              <a:t> </a:t>
            </a:r>
            <a:endParaRPr lang="es-ES" dirty="0"/>
          </a:p>
          <a:p>
            <a:pPr algn="ctr"/>
            <a:r>
              <a:rPr lang="es-419" sz="5000" dirty="0">
                <a:latin typeface="Arial" pitchFamily="34" charset="0"/>
                <a:cs typeface="Arial" pitchFamily="34" charset="0"/>
              </a:rPr>
              <a:t> </a:t>
            </a:r>
            <a:endParaRPr lang="es-ES" sz="5000" dirty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419" sz="5000" dirty="0">
                <a:latin typeface="Arial" pitchFamily="34" charset="0"/>
                <a:cs typeface="Arial" pitchFamily="34" charset="0"/>
              </a:rPr>
              <a:t>No debo ni comer, ni tomar ningun liquido. </a:t>
            </a:r>
            <a:endParaRPr lang="es-ES" sz="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Resultado de imagen para no debo comer para colorear"/>
          <p:cNvPicPr/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4" b="13916"/>
          <a:stretch/>
        </p:blipFill>
        <p:spPr bwMode="auto">
          <a:xfrm>
            <a:off x="2843808" y="548680"/>
            <a:ext cx="3456384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77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4509120"/>
            <a:ext cx="661540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6000" dirty="0"/>
              <a:t>No debo </a:t>
            </a:r>
            <a:r>
              <a:rPr lang="es-419" sz="6000" dirty="0" smtClean="0"/>
              <a:t>correr</a:t>
            </a:r>
            <a:r>
              <a:rPr lang="es-CO" sz="6000" dirty="0" smtClean="0"/>
              <a:t> en la</a:t>
            </a:r>
          </a:p>
          <a:p>
            <a:r>
              <a:rPr lang="es-CO" sz="6000" dirty="0" smtClean="0"/>
              <a:t> Sala de Informática</a:t>
            </a:r>
            <a:r>
              <a:rPr lang="es-419" sz="6000" dirty="0" smtClean="0"/>
              <a:t> </a:t>
            </a:r>
            <a:endParaRPr lang="es-ES" sz="6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627827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365104"/>
            <a:ext cx="72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419" sz="5000" b="1" dirty="0"/>
              <a:t>Debo respetar el computador asignado a cada estudiante.</a:t>
            </a:r>
            <a:endParaRPr lang="es-ES" sz="5000" b="1" dirty="0"/>
          </a:p>
        </p:txBody>
      </p:sp>
      <p:pic>
        <p:nvPicPr>
          <p:cNvPr id="1026" name="Picture 2" descr="Resultado de imagen para respetar los compaÃ±e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398095" cy="388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21 Grupo"/>
          <p:cNvGrpSpPr/>
          <p:nvPr/>
        </p:nvGrpSpPr>
        <p:grpSpPr>
          <a:xfrm>
            <a:off x="1830489" y="457200"/>
            <a:ext cx="4779888" cy="3373736"/>
            <a:chOff x="0" y="0"/>
            <a:chExt cx="1733107" cy="1881963"/>
          </a:xfrm>
        </p:grpSpPr>
        <p:pic>
          <p:nvPicPr>
            <p:cNvPr id="4" name="3 Imagen" descr="Resultado de imagen para depositar basuras para colorear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0" t="5873" b="7548"/>
            <a:stretch/>
          </p:blipFill>
          <p:spPr bwMode="auto">
            <a:xfrm>
              <a:off x="0" y="0"/>
              <a:ext cx="1733107" cy="18819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620" descr="escudo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8" t="4762" r="24615" b="4762"/>
            <a:stretch>
              <a:fillRect/>
            </a:stretch>
          </p:blipFill>
          <p:spPr bwMode="auto">
            <a:xfrm>
              <a:off x="1222744" y="744280"/>
              <a:ext cx="191386" cy="233916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5222" y="4186536"/>
            <a:ext cx="877355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 debo tirar</a:t>
            </a:r>
            <a:r>
              <a:rPr kumimoji="0" lang="es-419" sz="5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basuras al piso,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debo arrojarlas al basurero.</a:t>
            </a:r>
            <a:endParaRPr kumimoji="0" lang="es-ES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Imagen 22" descr="Descripción: Resultado de imagen para encender y apagar para color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2732236" cy="273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5063" y="4077072"/>
            <a:ext cx="9340891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 debo encender,</a:t>
            </a:r>
            <a:r>
              <a:rPr kumimoji="0" lang="es-419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 apagar </a:t>
            </a:r>
            <a:endParaRPr kumimoji="0" lang="es-419" sz="5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los computadores  sin que</a:t>
            </a:r>
            <a:endParaRPr kumimoji="0" lang="es-419" sz="5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 profesor me lo ordene</a:t>
            </a:r>
            <a:r>
              <a:rPr kumimoji="0" lang="es-ES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Imagen 23" descr="Descripción: Resultado de imagen para prohibido gritar para colorear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7200"/>
            <a:ext cx="3594745" cy="359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49524" y="4282063"/>
            <a:ext cx="54449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 debo gritar</a:t>
            </a:r>
            <a:r>
              <a:rPr kumimoji="0" lang="es-419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s-E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419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 hacer ruido</a:t>
            </a:r>
            <a:endParaRPr kumimoji="0" lang="es-E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037871"/>
            <a:ext cx="849694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 </a:t>
            </a:r>
            <a:endParaRPr lang="es-ES" sz="5000" dirty="0"/>
          </a:p>
          <a:p>
            <a:pPr lvl="0" algn="ctr"/>
            <a:r>
              <a:rPr lang="es-419" sz="4500" b="1" dirty="0" smtClean="0"/>
              <a:t>No debo ingresar a paginas de violencia o para adultos, esto me podria traer serios problemas.</a:t>
            </a:r>
            <a:endParaRPr lang="es-ES" sz="4500" b="1" dirty="0"/>
          </a:p>
        </p:txBody>
      </p:sp>
      <p:grpSp>
        <p:nvGrpSpPr>
          <p:cNvPr id="3" name="26 Grupo"/>
          <p:cNvGrpSpPr/>
          <p:nvPr/>
        </p:nvGrpSpPr>
        <p:grpSpPr>
          <a:xfrm>
            <a:off x="1979712" y="476672"/>
            <a:ext cx="4824536" cy="3384376"/>
            <a:chOff x="0" y="0"/>
            <a:chExt cx="2678430" cy="2487295"/>
          </a:xfrm>
        </p:grpSpPr>
        <p:pic>
          <p:nvPicPr>
            <p:cNvPr id="4" name="3 Imagen" descr="Resultado de imagen para no maltratar para colorear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7712"/>
              <a:ext cx="1892595" cy="18075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25 Señal de prohibido"/>
            <p:cNvSpPr/>
            <p:nvPr/>
          </p:nvSpPr>
          <p:spPr>
            <a:xfrm>
              <a:off x="0" y="0"/>
              <a:ext cx="2678430" cy="2487295"/>
            </a:xfrm>
            <a:prstGeom prst="noSmoking">
              <a:avLst>
                <a:gd name="adj" fmla="val 718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9014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110</Words>
  <Application>Microsoft Office PowerPoint</Application>
  <PresentationFormat>Presentación en pantalla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Tema de Office</vt:lpstr>
      <vt:lpstr>NORMAS DE LA SALA DE INFORMATICA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DE LA SALA DE INFORMATICA</dc:title>
  <dc:creator>JULIAN RIATIVA</dc:creator>
  <cp:lastModifiedBy>SEMENOR</cp:lastModifiedBy>
  <cp:revision>9</cp:revision>
  <dcterms:created xsi:type="dcterms:W3CDTF">2018-01-25T22:03:19Z</dcterms:created>
  <dcterms:modified xsi:type="dcterms:W3CDTF">2019-01-24T20:42:48Z</dcterms:modified>
</cp:coreProperties>
</file>